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6" r:id="rId21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12" Type="http://schemas.openxmlformats.org/officeDocument/2006/relationships/slide" Target="slides/slide14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4" name="Shape 5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5" name="Google Shape;5045;g33c5e4031bd_0_8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6" name="Google Shape;5046;g33c5e4031bd_0_88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11.png"/><Relationship Id="rId4" Type="http://schemas.openxmlformats.org/officeDocument/2006/relationships/image" Target="../media/image199.jpg"/><Relationship Id="rId5" Type="http://schemas.openxmlformats.org/officeDocument/2006/relationships/image" Target="../media/image212.jpg"/><Relationship Id="rId6" Type="http://schemas.openxmlformats.org/officeDocument/2006/relationships/image" Target="../media/image215.jpg"/></Relationships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47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8" name="Google Shape;5048;p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662" y="0"/>
            <a:ext cx="2700337" cy="203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9" name="Google Shape;5049;p7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19475" cy="1993106"/>
          </a:xfrm>
          <a:prstGeom prst="rect">
            <a:avLst/>
          </a:prstGeom>
          <a:noFill/>
          <a:ln>
            <a:noFill/>
          </a:ln>
        </p:spPr>
      </p:pic>
      <p:sp>
        <p:nvSpPr>
          <p:cNvPr id="5050" name="Google Shape;5050;p709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br>
              <a:rPr lang="zh-CN"/>
            </a:b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1" name="Google Shape;5051;p7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4887" y="2518172"/>
            <a:ext cx="3059112" cy="195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2" name="Google Shape;5052;p7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71750"/>
            <a:ext cx="2511028" cy="19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5053" name="Google Shape;5053;p709"/>
          <p:cNvSpPr/>
          <p:nvPr/>
        </p:nvSpPr>
        <p:spPr>
          <a:xfrm>
            <a:off x="170725" y="1993106"/>
            <a:ext cx="3478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4000" u="none" cap="none" strike="noStrike">
                <a:solidFill>
                  <a:srgbClr val="6600FF"/>
                </a:solidFill>
                <a:latin typeface="Arial"/>
                <a:ea typeface="Arial"/>
                <a:cs typeface="Arial"/>
                <a:sym typeface="Arial"/>
              </a:rPr>
              <a:t>air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4" name="Google Shape;5054;p709"/>
          <p:cNvSpPr/>
          <p:nvPr/>
        </p:nvSpPr>
        <p:spPr>
          <a:xfrm>
            <a:off x="5508062" y="1993106"/>
            <a:ext cx="3520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5" name="Google Shape;5055;p709"/>
          <p:cNvSpPr/>
          <p:nvPr/>
        </p:nvSpPr>
        <p:spPr>
          <a:xfrm>
            <a:off x="250825" y="4516040"/>
            <a:ext cx="4065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40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solid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6" name="Google Shape;5056;p709"/>
          <p:cNvSpPr/>
          <p:nvPr/>
        </p:nvSpPr>
        <p:spPr>
          <a:xfrm>
            <a:off x="5002979" y="4462463"/>
            <a:ext cx="3890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40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water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7" name="Google Shape;5057;p709"/>
          <p:cNvSpPr txBox="1"/>
          <p:nvPr/>
        </p:nvSpPr>
        <p:spPr>
          <a:xfrm>
            <a:off x="3084887" y="21314"/>
            <a:ext cx="3000000" cy="5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T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h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e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y 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i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n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c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l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u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d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E701"/>
                </a:solidFill>
              </a:rPr>
              <a:t>e :</a:t>
            </a:r>
            <a:endParaRPr b="1" sz="3000">
              <a:solidFill>
                <a:srgbClr val="FFE70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